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70" r:id="rId6"/>
    <p:sldId id="269" r:id="rId7"/>
    <p:sldId id="271" r:id="rId8"/>
    <p:sldId id="272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33B504-59F0-4600-8583-3676A006A89C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CDC469-E504-457B-9DE0-472D9445CC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G:\A-MELS%20601--Church--2012-Fall\Module%20IV\Resources%20IV\Reexamination%20of%20Instructional%20Materials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Resources%20IV/Schools%20At-Risk%20of%20Being%20Labeled%20Persistently%20Dangerous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School and Community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MELS 601</a:t>
            </a:r>
          </a:p>
          <a:p>
            <a:r>
              <a:rPr lang="en-US" dirty="0" smtClean="0"/>
              <a:t>Ch. 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45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Hot-Button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Religious Beliefs</a:t>
            </a:r>
          </a:p>
          <a:p>
            <a:pPr lvl="1"/>
            <a:r>
              <a:rPr lang="en-US" dirty="0" smtClean="0"/>
              <a:t>Can you have a Bible Club?</a:t>
            </a:r>
          </a:p>
          <a:p>
            <a:pPr lvl="1"/>
            <a:r>
              <a:rPr lang="en-US" dirty="0" smtClean="0"/>
              <a:t>May you allow the distribution of religious tracts on school property?</a:t>
            </a:r>
          </a:p>
          <a:p>
            <a:pPr lvl="1"/>
            <a:r>
              <a:rPr lang="en-US" dirty="0" smtClean="0"/>
              <a:t>Is evolution demonstrable fact?</a:t>
            </a:r>
          </a:p>
          <a:p>
            <a:pPr lvl="1"/>
            <a:r>
              <a:rPr lang="en-US" dirty="0" smtClean="0"/>
              <a:t>How do you address holidays?</a:t>
            </a:r>
          </a:p>
          <a:p>
            <a:pPr lvl="2"/>
            <a:r>
              <a:rPr lang="en-US" dirty="0" smtClean="0"/>
              <a:t>Halloween, Christmas, Easter…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71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Hot-Button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Books and Educational Materials</a:t>
            </a:r>
          </a:p>
          <a:p>
            <a:r>
              <a:rPr lang="en-US" dirty="0" smtClean="0"/>
              <a:t>See Figure 15.1 p. 293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If one or more of these books were challenged in your school, how would the challenge be addressed?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Does your school have any policies for managing protest to educational materials used?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hlinkClick r:id="rId2" action="ppaction://hlinkfile"/>
              </a:rPr>
              <a:t>G:\A-MELS 601--Church--2012-Fall\Module IV\Resources IV\Reexamination of Instructional Materials.pdf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6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Hot-Button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School Closings and New Buildings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are possible concerns that arise when a district discusses closing or constructing new school buildings?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strategies can be utilized by leadership to facilitate the process?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2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Hot-Button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Curriculum Strategies and Courses of Instruction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How do you, as a principal, address concerns when curriculum changes?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Teach spelling in context, no more spelling books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Common Core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How do you address issues such as sex education, evolution vs. creationism, etc.?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93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Hot-Button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Violence in Schools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is a Persistently Dangerous School?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is an example of a reportable offense?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Where can a parent find information if their child’s school is recognized as a Persistently Dangerous School?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hlinkClick r:id="rId2" action="ppaction://hlinkfile"/>
              </a:rPr>
              <a:t>Resources IV\Schools At-Risk of Being Labeled Persistently Dangerous.pdf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97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Community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are some formal community forces in your current school?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How does your principal address these groups?</a:t>
            </a: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are examples of informal community forces in your current school?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How does your principal address these groups?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do you identify and negotiate effectively with the various pressure groups?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1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Message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Identify appropriate ways to get your message out to your community.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do you, as a principal, insure the message you want to be sent out is actually the same message you intended?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do you address/relate to the media?</a:t>
            </a:r>
          </a:p>
          <a:p>
            <a:pPr lvl="1"/>
            <a:r>
              <a:rPr lang="en-US" dirty="0" smtClean="0"/>
              <a:t>See Figure 15.4 p. 307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69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Read and Discuss Case Study 6-4. </a:t>
            </a:r>
            <a:r>
              <a:rPr lang="en-US" i="1" dirty="0" smtClean="0"/>
              <a:t>The Dumpster Incident: Internal and External Public Relations</a:t>
            </a:r>
            <a:r>
              <a:rPr lang="en-US" dirty="0" smtClean="0"/>
              <a:t> p. 379-380</a:t>
            </a:r>
            <a:r>
              <a:rPr lang="en-US" dirty="0" smtClean="0"/>
              <a:t>.</a:t>
            </a:r>
          </a:p>
          <a:p>
            <a:endParaRPr lang="en-US" i="1" dirty="0"/>
          </a:p>
          <a:p>
            <a:r>
              <a:rPr lang="en-US" dirty="0" smtClean="0">
                <a:solidFill>
                  <a:srgbClr val="FF0000"/>
                </a:solidFill>
              </a:rPr>
              <a:t>What would you do?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is the process that you would take to handle this situation?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What are some of the issues at stake in this scenario?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6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60</TotalTime>
  <Words>402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Theme</vt:lpstr>
      <vt:lpstr>The School and Community</vt:lpstr>
      <vt:lpstr>Hot-Button Issues</vt:lpstr>
      <vt:lpstr>Hot-Button Issues</vt:lpstr>
      <vt:lpstr>Hot-Button Issues</vt:lpstr>
      <vt:lpstr>Hot-Button Issues</vt:lpstr>
      <vt:lpstr>Hot-Button Issues</vt:lpstr>
      <vt:lpstr>Community Forces</vt:lpstr>
      <vt:lpstr>Getting the Message Out</vt:lpstr>
      <vt:lpstr>Case Study</vt:lpstr>
    </vt:vector>
  </TitlesOfParts>
  <Company>Caldwell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School and Community</dc:title>
  <dc:creator>Jeff Church</dc:creator>
  <cp:lastModifiedBy>Jeff Church</cp:lastModifiedBy>
  <cp:revision>7</cp:revision>
  <dcterms:created xsi:type="dcterms:W3CDTF">2012-10-06T14:27:50Z</dcterms:created>
  <dcterms:modified xsi:type="dcterms:W3CDTF">2012-10-06T15:37:31Z</dcterms:modified>
</cp:coreProperties>
</file>